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8" r:id="rId12"/>
    <p:sldId id="265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8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91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144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212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9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470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56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90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335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56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7289F-583C-4F02-80B3-51D4B34AD19D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577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7289F-583C-4F02-80B3-51D4B34AD19D}" type="datetimeFigureOut">
              <a:rPr lang="en-US" smtClean="0"/>
              <a:t>10/14/2016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8FA1C-91A9-44D2-B03C-DF0A2CDF9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72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441116"/>
            <a:ext cx="7772400" cy="932940"/>
          </a:xfrm>
        </p:spPr>
        <p:txBody>
          <a:bodyPr/>
          <a:lstStyle/>
          <a:p>
            <a:r>
              <a:rPr lang="en-US" b="1" dirty="0" err="1"/>
              <a:t>Bristlebots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4" y="1610687"/>
            <a:ext cx="8967831" cy="43296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282" y="6056852"/>
            <a:ext cx="2668633" cy="5645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9391" y="6176978"/>
            <a:ext cx="4882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www.sciencebuddies.org</a:t>
            </a:r>
          </a:p>
        </p:txBody>
      </p:sp>
    </p:spTree>
    <p:extLst>
      <p:ext uri="{BB962C8B-B14F-4D97-AF65-F5344CB8AC3E}">
        <p14:creationId xmlns:p14="http://schemas.microsoft.com/office/powerpoint/2010/main" val="2833099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will need: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48788"/>
            <a:ext cx="7886700" cy="4351338"/>
          </a:xfrm>
        </p:spPr>
        <p:txBody>
          <a:bodyPr/>
          <a:lstStyle/>
          <a:p>
            <a:r>
              <a:rPr lang="en-US" dirty="0"/>
              <a:t>Coin cell battery</a:t>
            </a:r>
          </a:p>
          <a:p>
            <a:r>
              <a:rPr lang="en-US" dirty="0"/>
              <a:t>Vibration motor</a:t>
            </a:r>
          </a:p>
          <a:p>
            <a:r>
              <a:rPr lang="en-US" dirty="0"/>
              <a:t>Toothbrush head</a:t>
            </a:r>
          </a:p>
          <a:p>
            <a:r>
              <a:rPr lang="en-US" dirty="0"/>
              <a:t>Double-sided foam tape</a:t>
            </a:r>
          </a:p>
        </p:txBody>
      </p:sp>
      <p:pic>
        <p:nvPicPr>
          <p:cNvPr id="1026" name="Picture 2" descr="Materials to build a bristlebo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852" y="3595702"/>
            <a:ext cx="5947794" cy="303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936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small pieces of insulation off battery wires</a:t>
            </a:r>
          </a:p>
        </p:txBody>
      </p:sp>
      <p:pic>
        <p:nvPicPr>
          <p:cNvPr id="2050" name="Picture 2" descr="http://www.cdn.sciencebuddies.org/Files/7922/17/slideshow-03-remove-insul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11148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959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Attach battery to toothbrush head with double-sided foam tape</a:t>
            </a:r>
          </a:p>
        </p:txBody>
      </p:sp>
      <p:pic>
        <p:nvPicPr>
          <p:cNvPr id="3074" name="Picture 2" descr="http://www.cdn.sciencebuddies.org/Files/7924/17/slideshow-05-attach-batt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11148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09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Peel paper backing off motor</a:t>
            </a:r>
          </a:p>
        </p:txBody>
      </p:sp>
      <p:pic>
        <p:nvPicPr>
          <p:cNvPr id="4098" name="Picture 2" descr="http://www.cdn.sciencebuddies.org/Files/7926/17/slideshow-07-peel-mo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90689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3244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Stick motor to toothbrush head</a:t>
            </a:r>
          </a:p>
        </p:txBody>
      </p:sp>
      <p:pic>
        <p:nvPicPr>
          <p:cNvPr id="5122" name="Picture 2" descr="http://www.cdn.sciencebuddies.org/Files/7927/17/slideshow-08-attach-mo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90689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861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Twist together metal parts of red wires</a:t>
            </a:r>
          </a:p>
        </p:txBody>
      </p:sp>
      <p:pic>
        <p:nvPicPr>
          <p:cNvPr id="6146" name="Picture 2" descr="http://www.cdn.sciencebuddies.org/Files/7929/17/slideshow-10-twist-wi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426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6725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Twist together metal parts of black and blue wires</a:t>
            </a:r>
          </a:p>
        </p:txBody>
      </p:sp>
      <p:pic>
        <p:nvPicPr>
          <p:cNvPr id="7170" name="Picture 2" descr="http://www.cdn.sciencebuddies.org/Files/7930/17/slideshow-11-complete-circu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27927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264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 your robot down and it should buzz around!</a:t>
            </a:r>
          </a:p>
        </p:txBody>
      </p:sp>
      <p:pic>
        <p:nvPicPr>
          <p:cNvPr id="8194" name="Picture 2" descr="http://www.cdn.sciencebuddies.org/Files/7931/22/how-to-make-a-bristlebo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426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268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Disconnect one pair of wires to turn your robot off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56" y="1811149"/>
            <a:ext cx="7143488" cy="47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75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66219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Troubleshooting</a:t>
            </a:r>
          </a:p>
        </p:txBody>
      </p:sp>
    </p:spTree>
    <p:extLst>
      <p:ext uri="{BB962C8B-B14F-4D97-AF65-F5344CB8AC3E}">
        <p14:creationId xmlns:p14="http://schemas.microsoft.com/office/powerpoint/2010/main" val="2980181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not let red and black wires touch</a:t>
            </a:r>
          </a:p>
        </p:txBody>
      </p:sp>
      <p:pic>
        <p:nvPicPr>
          <p:cNvPr id="9218" name="Picture 2" descr="http://www.cdn.sciencebuddies.org/Files/7934/15/short-circu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90689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606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sure wires stay twisted together</a:t>
            </a:r>
          </a:p>
        </p:txBody>
      </p:sp>
      <p:pic>
        <p:nvPicPr>
          <p:cNvPr id="10242" name="Picture 2" descr="http://www.cdn.sciencebuddies.org/Files/7935/15/open-circui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53093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435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sure battery and motor are centered on toothbrush</a:t>
            </a:r>
          </a:p>
        </p:txBody>
      </p:sp>
      <p:pic>
        <p:nvPicPr>
          <p:cNvPr id="11266" name="Picture 2" descr="http://www.cdn.sciencebuddies.org/Files/7936/15/fall-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94371"/>
            <a:ext cx="76200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443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103</Words>
  <Application>Microsoft Office PowerPoint</Application>
  <PresentationFormat>On-screen Show (4:3)</PresentationFormat>
  <Paragraphs>19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Bristlebots</vt:lpstr>
      <vt:lpstr>You will need:</vt:lpstr>
      <vt:lpstr>Pull small pieces of insulation off battery wires</vt:lpstr>
      <vt:lpstr>Attach battery to toothbrush head with double-sided foam tape</vt:lpstr>
      <vt:lpstr>Peel paper backing off motor</vt:lpstr>
      <vt:lpstr>Stick motor to toothbrush head</vt:lpstr>
      <vt:lpstr>Twist together metal parts of red wires</vt:lpstr>
      <vt:lpstr>Twist together metal parts of black and blue wires</vt:lpstr>
      <vt:lpstr>Put your robot down and it should buzz around!</vt:lpstr>
      <vt:lpstr>Disconnect one pair of wires to turn your robot off</vt:lpstr>
      <vt:lpstr>Troubleshooting</vt:lpstr>
      <vt:lpstr>Do not let red and black wires touch</vt:lpstr>
      <vt:lpstr>Make sure wires stay twisted together</vt:lpstr>
      <vt:lpstr>Make sure battery and motor are centered on toothbrush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Bristlebots</dc:title>
  <dc:creator>Ben</dc:creator>
  <cp:lastModifiedBy>Ben</cp:lastModifiedBy>
  <cp:revision>15</cp:revision>
  <dcterms:created xsi:type="dcterms:W3CDTF">2016-10-15T00:55:49Z</dcterms:created>
  <dcterms:modified xsi:type="dcterms:W3CDTF">2016-10-15T01:29:52Z</dcterms:modified>
</cp:coreProperties>
</file>